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4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15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1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92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3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7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3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5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8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3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4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9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6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5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B9182-4C41-4587-BD60-80906109147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C04C49-B9EF-40F1-B867-E3C07C2A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8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2504"/>
            <a:ext cx="8596668" cy="136462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Моя семья!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 descr="C:\Users\ПК-1\Desktop\20211123_15401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10273" r="11191" b="29297"/>
          <a:stretch/>
        </p:blipFill>
        <p:spPr bwMode="auto">
          <a:xfrm>
            <a:off x="1966404" y="1520187"/>
            <a:ext cx="7191133" cy="388143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ПК-1\Desktop\20211123_1540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3" t="69984" r="31649" b="6741"/>
          <a:stretch/>
        </p:blipFill>
        <p:spPr bwMode="auto">
          <a:xfrm>
            <a:off x="9728802" y="2320087"/>
            <a:ext cx="1833880" cy="136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ПК-1\Desktop\20211123_15401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24559" r="38026" b="51524"/>
          <a:stretch/>
        </p:blipFill>
        <p:spPr bwMode="auto">
          <a:xfrm>
            <a:off x="8153326" y="5574242"/>
            <a:ext cx="3792220" cy="1115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ПК-1\Desktop\20211123_15401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0800" r="57447" b="4815"/>
          <a:stretch/>
        </p:blipFill>
        <p:spPr bwMode="auto">
          <a:xfrm>
            <a:off x="102832" y="5538365"/>
            <a:ext cx="1713230" cy="118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Рисунок5.jpg"/>
          <p:cNvPicPr/>
          <p:nvPr/>
        </p:nvPicPr>
        <p:blipFill rotWithShape="1">
          <a:blip r:embed="rId6"/>
          <a:srcRect l="12910" t="2361" r="10737" b="13071"/>
          <a:stretch/>
        </p:blipFill>
        <p:spPr bwMode="auto">
          <a:xfrm>
            <a:off x="182576" y="3130030"/>
            <a:ext cx="1373505" cy="1115695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18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576" y="272535"/>
            <a:ext cx="127762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39"/>
          <p:cNvPicPr/>
          <p:nvPr/>
        </p:nvPicPr>
        <p:blipFill rotWithShape="1">
          <a:blip r:embed="rId8"/>
          <a:srcRect l="23571" t="25004" r="10944" b="3766"/>
          <a:stretch/>
        </p:blipFill>
        <p:spPr bwMode="auto">
          <a:xfrm>
            <a:off x="9585049" y="194895"/>
            <a:ext cx="1579880" cy="1259840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22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53035" y="5646314"/>
            <a:ext cx="104584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7270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Аспект</vt:lpstr>
      <vt:lpstr>Моя семья!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семья!</dc:title>
  <dc:creator>ПК-1</dc:creator>
  <cp:lastModifiedBy>ПК-1</cp:lastModifiedBy>
  <cp:revision>1</cp:revision>
  <dcterms:created xsi:type="dcterms:W3CDTF">2021-11-26T03:31:38Z</dcterms:created>
  <dcterms:modified xsi:type="dcterms:W3CDTF">2021-11-26T03:39:38Z</dcterms:modified>
</cp:coreProperties>
</file>